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5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07383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7588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ночью временами дождь. Ветер северо-западный с переходом на юго-западный 5-10 м/с. Температура воздуха ночью 8-10, днем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29527</TotalTime>
  <Words>518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4229</cp:revision>
  <cp:lastPrinted>2021-10-15T03:50:29Z</cp:lastPrinted>
  <dcterms:created xsi:type="dcterms:W3CDTF">2018-03-27T06:03:00Z</dcterms:created>
  <dcterms:modified xsi:type="dcterms:W3CDTF">2026-04-21T06:29:51Z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